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57" r:id="rId3"/>
    <p:sldId id="265" r:id="rId4"/>
    <p:sldId id="266" r:id="rId5"/>
    <p:sldId id="264" r:id="rId6"/>
  </p:sldIdLst>
  <p:sldSz cx="12192000" cy="6858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Montserrat Black" panose="00000A00000000000000" pitchFamily="2" charset="-52"/>
      <p:bold r:id="rId13"/>
      <p:boldItalic r:id="rId14"/>
    </p:embeddedFont>
    <p:embeddedFont>
      <p:font typeface="Montserrat SemiBold" panose="00000700000000000000" pitchFamily="2" charset="-52"/>
      <p:bold r:id="rId15"/>
      <p:boldItalic r:id="rId16"/>
    </p:embeddedFont>
  </p:embeddedFontLst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BC5F2"/>
    <a:srgbClr val="A117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94" autoAdjust="0"/>
  </p:normalViewPr>
  <p:slideViewPr>
    <p:cSldViewPr snapToGrid="0">
      <p:cViewPr varScale="1">
        <p:scale>
          <a:sx n="101" d="100"/>
          <a:sy n="101" d="100"/>
        </p:scale>
        <p:origin x="14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10" Type="http://schemas.openxmlformats.org/officeDocument/2006/relationships/font" Target="fonts/font4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13BC2D3-1CA5-5E04-D924-A52AD0EF78C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61E5A6C8-3210-E26F-DA65-526D5B4735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CE84CC74-CE6D-87BC-4895-04DE1117ED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F942136C-B4D5-14AE-487C-75F3FF1C76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4912584A-D52D-4A57-FF10-1DB17665B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37938859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F0090E7-F250-F43B-9C4F-B4AF493844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8C11455A-4CF1-C8BC-42CD-7F242258A4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7FE7DB71-2AC9-B8F6-7B19-1B3F3046FC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3E927181-A556-BE06-9299-127B38350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FEB1858F-2283-FAFC-8092-FF309AD28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943440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2DBD35BB-0A80-E820-99F6-0DA474B9B1D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DC166FD3-92DF-3191-DE75-7F7720898BF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EC258687-74DF-90D4-B851-D117137C89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9FB39F6D-7A2D-6E00-692E-F3EC10B12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BA9880FD-2789-F7B6-BC78-914ED77B7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7991526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AE674EF-B840-F837-C605-1F0F5AC4D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57CE29C-1BE2-EA2B-094E-1121388540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6EE9A37B-B741-CBE5-46BC-5E62A57D5D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572E4A82-1383-E6F1-9876-19469810E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BA662E4-AD5E-A84D-9C1B-2CC4A4B03C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174556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C115103-D8F1-DF25-7242-16019FA295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CC460FF5-2820-CE22-2604-7E40178DDA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230B9C03-D051-65C4-42A8-4DC454B9C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6187EA79-D44A-0638-557F-F8A995CD2F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04CF7EE-E055-0E08-257C-7B5B217B1A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284128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651AA0D-9EF3-204C-426B-6EC8CA58FE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80491B75-C703-E6ED-14AF-1D7538CB86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D6E57C13-2583-F7B3-93FB-0812B90EE5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2D71E155-0AE0-ABB2-BE98-A7AD2B1EA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48861D01-ADF8-C5E3-BE4B-E358ED516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8026C6C2-004B-4543-282F-89D372FC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78828510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3CD81C7-C15C-9314-3BBD-B7CA062512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5864C123-7AFC-8A66-6A30-66E967B5B94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46551893-B14F-70C3-C243-CDC35FF19C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F8CF5D19-0BA5-5888-813C-25D220E6104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00C53237-7ABE-9D4F-D8CB-36787B59BD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B14AF39B-33D0-1B87-E7A2-6AAB68CAA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8AFB099D-D543-EEE3-B420-6C0BD2010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46742B39-18E5-4F35-A8AB-72A0194AD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0494382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9FF1755-8870-8E0C-8301-3966787351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1A94A23B-A58C-2C62-BDF6-6BD3F4D7C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2EAA32E6-4ADD-5337-BABE-3831C54624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8AC471FE-EFA7-3F6A-E504-E9CD6A2097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9321907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F3CE12A5-3E47-4A71-3E5E-DC7424269F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6C832A8B-288B-B348-A716-4CE1C3BA4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D2BC1B5D-F1BA-35A2-B46C-3B07B02EB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874983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1DA989B-211D-65C1-D94E-2116046CF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7FCCBDF7-F5C1-2CDB-09F1-CFAFACE2C2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605ABB70-627D-1B89-4D0C-DC24CCC730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06A63A53-D513-7493-0076-C02B3C884C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0BD66FD4-341C-6949-4170-2510D20D62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58D6B900-5B89-E76C-B09E-AEEF8AD0D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6323648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B3BCA35-2D63-3D1A-FC32-544B5A65E5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C46BE3F3-E2F3-B413-FE11-5BC3198BAA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813CCC9B-93B2-7C3B-30DB-DC97F7A024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D6812BB7-B8A0-C194-D132-91E61F037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79574F4D-B5CB-EBA2-1F16-E5EAC1C62C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43DA27C3-7B47-3341-6256-BB5FA03E1D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9455376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53C5D3D9-542B-419F-A41A-066A41256F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E97C84B7-8F88-8FC1-EAFB-06B12D3617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8AE17CA7-EF7E-F870-8C85-54DE6459EB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D644257-98D9-4193-989E-C99FE7E9AABC}" type="datetimeFigureOut">
              <a:rPr lang="uk-UA" smtClean="0"/>
              <a:t>20.06.2023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064B1B18-CB9A-2810-F4BE-D8FC3287CA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347E794-8A23-A7B3-3371-357A9291ACC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CA254C-804F-401A-AD98-A5DC85E1A554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4710669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4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png"/><Relationship Id="rId5" Type="http://schemas.microsoft.com/office/2007/relationships/hdphoto" Target="../media/hdphoto3.wdp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6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microsoft.com/office/2007/relationships/hdphoto" Target="../media/hdphoto5.wdp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95D2433A-55AE-16ED-A493-0FDEF7AD3DF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b="24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8F91A7-2C13-45F4-57B1-02304AD24184}"/>
              </a:ext>
            </a:extLst>
          </p:cNvPr>
          <p:cNvSpPr txBox="1"/>
          <p:nvPr/>
        </p:nvSpPr>
        <p:spPr>
          <a:xfrm>
            <a:off x="1748028" y="2875002"/>
            <a:ext cx="86959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МОРСЬКИЙ БІЙ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34C26C-16A9-E2F9-13E6-FEAAFC654B9D}"/>
              </a:ext>
            </a:extLst>
          </p:cNvPr>
          <p:cNvSpPr txBox="1"/>
          <p:nvPr/>
        </p:nvSpPr>
        <p:spPr>
          <a:xfrm>
            <a:off x="4483218" y="4709160"/>
            <a:ext cx="322556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uk-UA" sz="2800" dirty="0">
                <a:solidFill>
                  <a:schemeClr val="bg1"/>
                </a:solidFill>
                <a:latin typeface="Montserrat SemiBold" panose="00000700000000000000" pitchFamily="2" charset="-52"/>
              </a:rPr>
              <a:t>Олег Любченко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049EC6F1-E442-C42D-A4F4-CA7F01C14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6981" y="-369318"/>
            <a:ext cx="3558035" cy="355803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76AFC970-9680-E4E1-DE5E-FCC7EFE49B7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26000"/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286898">
            <a:off x="-1520428" y="2787940"/>
            <a:ext cx="5063546" cy="5063546"/>
          </a:xfrm>
          <a:prstGeom prst="rect">
            <a:avLst/>
          </a:prstGeom>
        </p:spPr>
      </p:pic>
      <p:pic>
        <p:nvPicPr>
          <p:cNvPr id="24" name="Рисунок 23">
            <a:extLst>
              <a:ext uri="{FF2B5EF4-FFF2-40B4-BE49-F238E27FC236}">
                <a16:creationId xmlns:a16="http://schemas.microsoft.com/office/drawing/2014/main" id="{601D2A1D-1B2D-78E2-5566-9220C639331E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731801">
            <a:off x="9609969" y="-261419"/>
            <a:ext cx="4046629" cy="404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531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F8A254-3C9E-9C5F-8848-1D6A158E63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b="24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08F729-BBDD-E7B0-E65A-F51CCAAA7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876" y="-185423"/>
            <a:ext cx="1595123" cy="159512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940D2A-6E9E-3B09-8C29-F0DE6140EEFB}"/>
              </a:ext>
            </a:extLst>
          </p:cNvPr>
          <p:cNvSpPr txBox="1"/>
          <p:nvPr/>
        </p:nvSpPr>
        <p:spPr>
          <a:xfrm>
            <a:off x="1748028" y="2875002"/>
            <a:ext cx="8695944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МОРСЬКИЙ БІЙ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9CF7F-139C-1A7C-F82D-E13058600537}"/>
              </a:ext>
            </a:extLst>
          </p:cNvPr>
          <p:cNvSpPr txBox="1"/>
          <p:nvPr/>
        </p:nvSpPr>
        <p:spPr>
          <a:xfrm>
            <a:off x="801624" y="2875002"/>
            <a:ext cx="105887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ПОСТАНОВА ЗАДАЧІ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EA70A74-785B-5940-EB8B-3B597F5C2EED}"/>
              </a:ext>
            </a:extLst>
          </p:cNvPr>
          <p:cNvSpPr txBox="1"/>
          <p:nvPr/>
        </p:nvSpPr>
        <p:spPr>
          <a:xfrm>
            <a:off x="3492964" y="1744244"/>
            <a:ext cx="5206072" cy="3369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Розробити комп’ютерну версію гри «Морський бій», яка забезпечить гравця механіками класичної версії: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створення ігрових полів;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розміщення кораблів;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пострілів, влучань та промахів;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пошкодження частин кораблів;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оголошення переможця.</a:t>
            </a:r>
          </a:p>
        </p:txBody>
      </p:sp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E612F2DE-11E3-561D-B39F-4836907A33B9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1778">
            <a:off x="-903909" y="4183074"/>
            <a:ext cx="3805684" cy="3805684"/>
          </a:xfrm>
          <a:prstGeom prst="rect">
            <a:avLst/>
          </a:prstGeom>
        </p:spPr>
      </p:pic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6F35ECC9-539A-D346-295A-845C504D9BE6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07275">
            <a:off x="9558449" y="4415557"/>
            <a:ext cx="3953637" cy="3953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57429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6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0556 " pathEditMode="relative" rAng="0" ptsTypes="AA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78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6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3500"/>
                            </p:stCondLst>
                            <p:childTnLst>
                              <p:par>
                                <p:cTn id="4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5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000"/>
                            </p:stCondLst>
                            <p:childTnLst>
                              <p:par>
                                <p:cTn id="6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6" presetClass="emph" presetSubtype="0" accel="25000" decel="25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4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18000" y="118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30556 L 0 0 " pathEditMode="relative" rAng="0" ptsTypes="AA">
                                      <p:cBhvr>
                                        <p:cTn id="7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278"/>
                                    </p:animMotion>
                                  </p:childTnLst>
                                </p:cTn>
                              </p:par>
                              <p:par>
                                <p:cTn id="77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8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1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4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8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0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3" dur="500"/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9" grpId="0"/>
      <p:bldP spid="9" grpId="1"/>
      <p:bldP spid="9" grpId="2"/>
      <p:bldP spid="9" grpId="3"/>
      <p:bldP spid="9" grpId="4"/>
      <p:bldP spid="10" grpId="0" uiExpand="1" build="p"/>
      <p:bldP spid="10" grpId="1" build="allAtOnce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F8A254-3C9E-9C5F-8848-1D6A158E63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b="24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08F729-BBDD-E7B0-E65A-F51CCAAA7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876" y="-185423"/>
            <a:ext cx="1595123" cy="15951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70A74-785B-5940-EB8B-3B597F5C2EED}"/>
              </a:ext>
            </a:extLst>
          </p:cNvPr>
          <p:cNvSpPr txBox="1"/>
          <p:nvPr/>
        </p:nvSpPr>
        <p:spPr>
          <a:xfrm>
            <a:off x="3492964" y="2159742"/>
            <a:ext cx="5206072" cy="25385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Мова програмування використана у програмі –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-52"/>
              </a:rPr>
              <a:t>C.</a:t>
            </a:r>
          </a:p>
          <a:p>
            <a:pPr>
              <a:lnSpc>
                <a:spcPct val="150000"/>
              </a:lnSpc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Вибір на неї впав з наступних причин: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лаконічність синтаксису;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модульність;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поширеність.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40D2A-6E9E-3B09-8C29-F0DE6140EEFB}"/>
              </a:ext>
            </a:extLst>
          </p:cNvPr>
          <p:cNvSpPr txBox="1"/>
          <p:nvPr/>
        </p:nvSpPr>
        <p:spPr>
          <a:xfrm>
            <a:off x="800100" y="2875002"/>
            <a:ext cx="105918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ПОСТАНОВА ЗАДАЧІ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9CF7F-139C-1A7C-F82D-E13058600537}"/>
              </a:ext>
            </a:extLst>
          </p:cNvPr>
          <p:cNvSpPr txBox="1"/>
          <p:nvPr/>
        </p:nvSpPr>
        <p:spPr>
          <a:xfrm>
            <a:off x="114300" y="2875002"/>
            <a:ext cx="119634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МОВА ПРОГРАМУВАННЯ</a:t>
            </a:r>
          </a:p>
        </p:txBody>
      </p:sp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C0D96B71-7E98-413D-C43B-4904FE66C4A0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435602">
            <a:off x="-426542" y="4212642"/>
            <a:ext cx="3451772" cy="3451772"/>
          </a:xfrm>
          <a:prstGeom prst="rect">
            <a:avLst/>
          </a:prstGeom>
        </p:spPr>
      </p:pic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07842A53-0DF3-5E98-F314-EFDEA15B6D23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4097">
            <a:off x="9221530" y="4103501"/>
            <a:ext cx="4064515" cy="4064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176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055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7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accel="25000" decel="25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18000" y="118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30556 L 0 0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27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9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0" grpId="1" uiExpand="1" build="allAtOnce"/>
      <p:bldP spid="7" grpId="0"/>
      <p:bldP spid="9" grpId="0"/>
      <p:bldP spid="9" grpId="1"/>
      <p:bldP spid="9" grpId="2"/>
      <p:bldP spid="9" grpId="3"/>
      <p:bldP spid="9" grpId="4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6AF8A254-3C9E-9C5F-8848-1D6A158E6393}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b="24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D308F729-BBDD-E7B0-E65A-F51CCAAA76C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876" y="-185423"/>
            <a:ext cx="1595123" cy="159512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A70A74-785B-5940-EB8B-3B597F5C2EED}"/>
              </a:ext>
            </a:extLst>
          </p:cNvPr>
          <p:cNvSpPr txBox="1"/>
          <p:nvPr/>
        </p:nvSpPr>
        <p:spPr>
          <a:xfrm>
            <a:off x="3492964" y="1842564"/>
            <a:ext cx="5206072" cy="33695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Для написання програми використовувалося середовище </a:t>
            </a:r>
            <a:r>
              <a:rPr lang="en-US" dirty="0">
                <a:solidFill>
                  <a:schemeClr val="bg1"/>
                </a:solidFill>
                <a:latin typeface="Montserrat SemiBold" panose="00000700000000000000" pitchFamily="2" charset="-52"/>
              </a:rPr>
              <a:t>Visual Studio Code.</a:t>
            </a:r>
          </a:p>
          <a:p>
            <a:pPr>
              <a:lnSpc>
                <a:spcPct val="150000"/>
              </a:lnSpc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Вибір на нього впав з наступних причин: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основне середовище розробки;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розширюваність;</a:t>
            </a: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uk-UA" dirty="0">
                <a:solidFill>
                  <a:schemeClr val="bg1"/>
                </a:solidFill>
                <a:latin typeface="Montserrat SemiBold" panose="00000700000000000000" pitchFamily="2" charset="-52"/>
              </a:rPr>
              <a:t>функціонал.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5940D2A-6E9E-3B09-8C29-F0DE6140EEFB}"/>
              </a:ext>
            </a:extLst>
          </p:cNvPr>
          <p:cNvSpPr txBox="1"/>
          <p:nvPr/>
        </p:nvSpPr>
        <p:spPr>
          <a:xfrm>
            <a:off x="76200" y="2875002"/>
            <a:ext cx="120396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МОВА ПРОГРАМУВАННЯ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889CF7F-139C-1A7C-F82D-E13058600537}"/>
              </a:ext>
            </a:extLst>
          </p:cNvPr>
          <p:cNvSpPr txBox="1"/>
          <p:nvPr/>
        </p:nvSpPr>
        <p:spPr>
          <a:xfrm>
            <a:off x="-123825" y="2875002"/>
            <a:ext cx="12439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uk-UA" sz="6600" dirty="0">
                <a:solidFill>
                  <a:schemeClr val="bg1"/>
                </a:solidFill>
                <a:latin typeface="Montserrat Black" panose="00000A00000000000000" pitchFamily="2" charset="-52"/>
              </a:rPr>
              <a:t>СЕРЕДОВИЩЕ РОЗРОБКИ</a:t>
            </a:r>
          </a:p>
        </p:txBody>
      </p:sp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1C6C1CC4-45C2-571D-FFD1-80A54718E913}"/>
              </a:ext>
            </a:extLst>
          </p:cNvPr>
          <p:cNvPicPr>
            <a:picLocks noChangeAspect="1"/>
          </p:cNvPicPr>
          <p:nvPr/>
        </p:nvPicPr>
        <p:blipFill>
          <a:blip r:embed="rId4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9983871">
            <a:off x="-314325" y="4193430"/>
            <a:ext cx="3524250" cy="3524250"/>
          </a:xfrm>
          <a:prstGeom prst="rect">
            <a:avLst/>
          </a:prstGeom>
        </p:spPr>
      </p:pic>
      <p:pic>
        <p:nvPicPr>
          <p:cNvPr id="15" name="Рисунок 14">
            <a:extLst>
              <a:ext uri="{FF2B5EF4-FFF2-40B4-BE49-F238E27FC236}">
                <a16:creationId xmlns:a16="http://schemas.microsoft.com/office/drawing/2014/main" id="{E6456469-FAC3-6262-7E2F-EAF058A11E1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bg2">
                <a:shade val="45000"/>
                <a:satMod val="135000"/>
              </a:schemeClr>
              <a:prstClr val="white"/>
            </a:duotone>
            <a:alphaModFix amt="2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60105">
            <a:off x="8876071" y="3906680"/>
            <a:ext cx="4040612" cy="40406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85773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xit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-0.30556 " pathEditMode="relative" rAng="0" ptsTypes="AA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5278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" presetClass="emp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85000" y="8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000"/>
                            </p:stCondLst>
                            <p:childTnLst>
                              <p:par>
                                <p:cTn id="4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500"/>
                            </p:stCondLst>
                            <p:childTnLst>
                              <p:par>
                                <p:cTn id="5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6" presetClass="emph" presetSubtype="0" accel="25000" decel="2500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1000" fill="hold"/>
                                        <p:tgtEl>
                                          <p:spTgt spid="9"/>
                                        </p:tgtEl>
                                      </p:cBhvr>
                                      <p:by x="118000" y="118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42" presetClass="path" presetSubtype="0" accel="50000" decel="5000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0.30556 L 0 0 " pathEditMode="relative" rAng="0" ptsTypes="AA">
                                      <p:cBhvr>
                                        <p:cTn id="5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527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1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4" dur="500"/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6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67" dur="500"/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0" dur="500"/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4" presetClass="exit" presetSubtype="1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3" dur="500"/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4" presetClass="exit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7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uiExpand="1" build="p"/>
      <p:bldP spid="10" grpId="1" uiExpand="1" build="allAtOnce"/>
      <p:bldP spid="7" grpId="0"/>
      <p:bldP spid="9" grpId="0"/>
      <p:bldP spid="9" grpId="1"/>
      <p:bldP spid="9" grpId="2"/>
      <p:bldP spid="9" grpId="3"/>
      <p:bldP spid="9" grpId="4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Рисунок 1">
            <a:extLst>
              <a:ext uri="{FF2B5EF4-FFF2-40B4-BE49-F238E27FC236}">
                <a16:creationId xmlns:a16="http://schemas.microsoft.com/office/drawing/2014/main" id="{FCEC3C59-BD91-3581-069C-42ABDAE9255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839" b="24921"/>
          <a:stretch/>
        </p:blipFill>
        <p:spPr>
          <a:xfrm>
            <a:off x="20" y="1282"/>
            <a:ext cx="12191980" cy="6856718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1B41B10E-8FDC-25BF-1272-3164D1F8CA4E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69876" y="-185423"/>
            <a:ext cx="1595123" cy="159512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C68CD844-F80A-AB36-9B15-6EECD147D1F7}"/>
              </a:ext>
            </a:extLst>
          </p:cNvPr>
          <p:cNvSpPr txBox="1"/>
          <p:nvPr/>
        </p:nvSpPr>
        <p:spPr>
          <a:xfrm>
            <a:off x="491748" y="2921168"/>
            <a:ext cx="1120851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uk-UA" sz="5400" dirty="0">
                <a:solidFill>
                  <a:schemeClr val="bg1"/>
                </a:solidFill>
                <a:latin typeface="Montserrat Black" panose="00000A00000000000000" pitchFamily="2" charset="-52"/>
              </a:rPr>
              <a:t>ДЕМОНСТРАЦІЯ ПРОДУКТУ</a:t>
            </a:r>
          </a:p>
        </p:txBody>
      </p:sp>
    </p:spTree>
    <p:extLst>
      <p:ext uri="{BB962C8B-B14F-4D97-AF65-F5344CB8AC3E}">
        <p14:creationId xmlns:p14="http://schemas.microsoft.com/office/powerpoint/2010/main" val="36646726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45833E-6 -3.7037E-7 L -0.42409 0.41088 " pathEditMode="relative" rAng="0" ptsTypes="AA">
                                      <p:cBhvr>
                                        <p:cTn id="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211" y="2053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000"/>
                            </p:stCondLst>
                            <p:childTnLst>
                              <p:par>
                                <p:cTn id="8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9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0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1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2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3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42409 0.41088 L -0.42409 0.11644 " pathEditMode="relative" rAng="0" ptsTypes="AA">
                                      <p:cBhvr>
                                        <p:cTn id="1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14722"/>
                                    </p:animMotion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814</TotalTime>
  <Words>101</Words>
  <Application>Microsoft Office PowerPoint</Application>
  <PresentationFormat>Широкий екран</PresentationFormat>
  <Paragraphs>25</Paragraphs>
  <Slides>5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5</vt:i4>
      </vt:variant>
    </vt:vector>
  </HeadingPairs>
  <TitlesOfParts>
    <vt:vector size="11" baseType="lpstr">
      <vt:lpstr>Montserrat SemiBold</vt:lpstr>
      <vt:lpstr>Calibri Light</vt:lpstr>
      <vt:lpstr>Montserrat Black</vt:lpstr>
      <vt:lpstr>Arial</vt:lpstr>
      <vt:lpstr>Calibri</vt:lpstr>
      <vt:lpstr>Тема Office</vt:lpstr>
      <vt:lpstr>Презентація PowerPoint</vt:lpstr>
      <vt:lpstr>Презентація PowerPoint</vt:lpstr>
      <vt:lpstr>Презентація PowerPoint</vt:lpstr>
      <vt:lpstr>Презентація PowerPoint</vt:lpstr>
      <vt:lpstr>Презентація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Oleh Liubchenko</dc:creator>
  <cp:lastModifiedBy>Oleh Liubchenko</cp:lastModifiedBy>
  <cp:revision>10</cp:revision>
  <dcterms:created xsi:type="dcterms:W3CDTF">2022-09-29T14:57:57Z</dcterms:created>
  <dcterms:modified xsi:type="dcterms:W3CDTF">2023-06-20T21:50:19Z</dcterms:modified>
</cp:coreProperties>
</file>

<file path=docProps/thumbnail.jpeg>
</file>